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62" r:id="rId2"/>
    <p:sldId id="268" r:id="rId3"/>
    <p:sldId id="308" r:id="rId4"/>
    <p:sldId id="275" r:id="rId5"/>
    <p:sldId id="336" r:id="rId6"/>
    <p:sldId id="363" r:id="rId7"/>
    <p:sldId id="364" r:id="rId8"/>
    <p:sldId id="337" r:id="rId9"/>
    <p:sldId id="339" r:id="rId10"/>
    <p:sldId id="338" r:id="rId11"/>
    <p:sldId id="340" r:id="rId12"/>
    <p:sldId id="333" r:id="rId13"/>
    <p:sldId id="341" r:id="rId14"/>
    <p:sldId id="342" r:id="rId15"/>
    <p:sldId id="344" r:id="rId16"/>
    <p:sldId id="330" r:id="rId17"/>
    <p:sldId id="345" r:id="rId18"/>
    <p:sldId id="351" r:id="rId19"/>
    <p:sldId id="346" r:id="rId20"/>
    <p:sldId id="352" r:id="rId21"/>
    <p:sldId id="353" r:id="rId22"/>
    <p:sldId id="347" r:id="rId23"/>
    <p:sldId id="354" r:id="rId24"/>
    <p:sldId id="355" r:id="rId25"/>
    <p:sldId id="356" r:id="rId26"/>
    <p:sldId id="357" r:id="rId27"/>
    <p:sldId id="350" r:id="rId28"/>
    <p:sldId id="316" r:id="rId29"/>
    <p:sldId id="359" r:id="rId30"/>
    <p:sldId id="358" r:id="rId31"/>
    <p:sldId id="360" r:id="rId32"/>
    <p:sldId id="361" r:id="rId33"/>
    <p:sldId id="362" r:id="rId34"/>
    <p:sldId id="273" r:id="rId35"/>
  </p:sldIdLst>
  <p:sldSz cx="9906000" cy="6858000" type="A4"/>
  <p:notesSz cx="6858000" cy="9144000"/>
  <p:embeddedFontLst>
    <p:embeddedFont>
      <p:font typeface="HY헤드라인M" panose="02030600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휴먼둥근헤드라인" panose="02030504000101010101" pitchFamily="18" charset="-127"/>
      <p:regular r:id="rId40"/>
    </p:embeddedFont>
    <p:embeddedFont>
      <p:font typeface="휴먼매직체" panose="02030504000101010101" pitchFamily="18" charset="-127"/>
      <p:regular r:id="rId41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  <p:cmAuthor id="2" name="유 인근" initials="유인" lastIdx="1" clrIdx="1">
    <p:extLst>
      <p:ext uri="{19B8F6BF-5375-455C-9EA6-DF929625EA0E}">
        <p15:presenceInfo xmlns:p15="http://schemas.microsoft.com/office/powerpoint/2012/main" userId="7d9675c7f17fa9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A2B"/>
    <a:srgbClr val="EAD0D1"/>
    <a:srgbClr val="4F6A81"/>
    <a:srgbClr val="000000"/>
    <a:srgbClr val="23CFBF"/>
    <a:srgbClr val="F5AA00"/>
    <a:srgbClr val="F62291"/>
    <a:srgbClr val="FFCC00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 autoAdjust="0"/>
    <p:restoredTop sz="64312" autoAdjust="0"/>
  </p:normalViewPr>
  <p:slideViewPr>
    <p:cSldViewPr>
      <p:cViewPr varScale="1">
        <p:scale>
          <a:sx n="54" d="100"/>
          <a:sy n="54" d="100"/>
        </p:scale>
        <p:origin x="1734" y="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뷰티포미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주제로 프로젝트를 진행하고 있는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유인근 발표 시작하겠습니다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71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0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다음은 지난주 피드백에 대한 답변을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3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0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프로젝트를 진행하는데 </a:t>
            </a:r>
            <a:r>
              <a:rPr lang="en-US" altLang="ko-KR" dirty="0"/>
              <a:t>‘</a:t>
            </a:r>
            <a:r>
              <a:rPr lang="ko-KR" altLang="en-US" dirty="0"/>
              <a:t>언니의 파우치</a:t>
            </a:r>
            <a:r>
              <a:rPr lang="en-US" altLang="ko-KR" dirty="0"/>
              <a:t>’</a:t>
            </a:r>
            <a:r>
              <a:rPr lang="ko-KR" altLang="en-US" dirty="0"/>
              <a:t> 서비스를 참고하라고 조언해주신 분이 계신데</a:t>
            </a:r>
            <a:r>
              <a:rPr lang="en-US" altLang="ko-KR" dirty="0"/>
              <a:t>… </a:t>
            </a:r>
            <a:r>
              <a:rPr lang="ko-KR" altLang="en-US" dirty="0"/>
              <a:t>감사합니다</a:t>
            </a:r>
            <a:r>
              <a:rPr lang="en-US" altLang="ko-KR" dirty="0"/>
              <a:t>! ‘</a:t>
            </a:r>
            <a:r>
              <a:rPr lang="ko-KR" altLang="en-US" dirty="0"/>
              <a:t>언니의 파우치</a:t>
            </a:r>
            <a:r>
              <a:rPr lang="en-US" altLang="ko-KR" dirty="0"/>
              <a:t>’</a:t>
            </a:r>
            <a:r>
              <a:rPr lang="ko-KR" altLang="en-US" dirty="0"/>
              <a:t>도 저희가 찾아보니까 화장품 리뷰 사이트이던데</a:t>
            </a:r>
            <a:r>
              <a:rPr lang="en-US" altLang="ko-KR" dirty="0"/>
              <a:t>, </a:t>
            </a:r>
            <a:r>
              <a:rPr lang="ko-KR" altLang="en-US" dirty="0"/>
              <a:t>화장품에 대한 정보가 굉장히 많아 잘 참고해서 진행하도록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33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 저희 조의 진행상황을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3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이번주에 김정빈 학우가 혼자 하는 작업은 </a:t>
            </a:r>
            <a:r>
              <a:rPr lang="en-US" altLang="ko-KR" dirty="0"/>
              <a:t>‘</a:t>
            </a:r>
            <a:r>
              <a:rPr lang="ko-KR" altLang="en-US" dirty="0" err="1"/>
              <a:t>글로우픽</a:t>
            </a:r>
            <a:r>
              <a:rPr lang="en-US" altLang="ko-KR" dirty="0"/>
              <a:t>’ </a:t>
            </a:r>
            <a:r>
              <a:rPr lang="ko-KR" altLang="en-US" dirty="0"/>
              <a:t>이라는 화장품 리뷰 사이트에서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진행하고 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11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글로우픽은</a:t>
            </a:r>
            <a:r>
              <a:rPr lang="ko-KR" altLang="en-US" dirty="0"/>
              <a:t> 약 </a:t>
            </a:r>
            <a:r>
              <a:rPr lang="en-US" altLang="ko-KR" dirty="0"/>
              <a:t>10000</a:t>
            </a:r>
            <a:r>
              <a:rPr lang="ko-KR" altLang="en-US" dirty="0"/>
              <a:t>개 브랜드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만개 이상의 화장품 정보를 가지고 있는 화장품 사이트인데요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글로우픽에서</a:t>
            </a:r>
            <a:r>
              <a:rPr lang="ko-KR" altLang="en-US" dirty="0"/>
              <a:t> 나눠진 약 </a:t>
            </a:r>
            <a:r>
              <a:rPr lang="en-US" altLang="ko-KR" dirty="0"/>
              <a:t>35</a:t>
            </a:r>
            <a:r>
              <a:rPr lang="ko-KR" altLang="en-US" dirty="0"/>
              <a:t>개의 카테고리로 별로 파이썬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사용해서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진행하고 있습니다</a:t>
            </a:r>
            <a:r>
              <a:rPr lang="en-US" altLang="ko-KR" dirty="0"/>
              <a:t>. </a:t>
            </a:r>
            <a:r>
              <a:rPr lang="ko-KR" altLang="en-US" dirty="0"/>
              <a:t>이때 김정빈 학우의 애로사항은 색깔명에 대한 정보를 크롤링하는데</a:t>
            </a:r>
            <a:r>
              <a:rPr lang="en-US" altLang="ko-KR" dirty="0"/>
              <a:t>, </a:t>
            </a:r>
            <a:r>
              <a:rPr lang="ko-KR" altLang="en-US" dirty="0"/>
              <a:t>색깔명이 없는 제품에 대해 용량에 대한 정보</a:t>
            </a:r>
            <a:r>
              <a:rPr lang="en-US" altLang="ko-KR" dirty="0"/>
              <a:t>(50ml, 100ml) </a:t>
            </a:r>
            <a:r>
              <a:rPr lang="ko-KR" altLang="en-US" dirty="0"/>
              <a:t>등의 정보까지 </a:t>
            </a:r>
            <a:r>
              <a:rPr lang="ko-KR" altLang="en-US" dirty="0" err="1"/>
              <a:t>크롤링이</a:t>
            </a:r>
            <a:r>
              <a:rPr lang="ko-KR" altLang="en-US" dirty="0"/>
              <a:t> 되어</a:t>
            </a:r>
            <a:r>
              <a:rPr lang="en-US" altLang="ko-KR" dirty="0"/>
              <a:t> </a:t>
            </a:r>
            <a:r>
              <a:rPr lang="ko-KR" altLang="en-US" dirty="0"/>
              <a:t>이를 크롤링하는 과정에서 정제해야 하는 불편함이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74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다음은 저 유인근 학우의 진행상황인데요</a:t>
            </a:r>
            <a:r>
              <a:rPr lang="en-US" altLang="ko-KR" dirty="0"/>
              <a:t>. </a:t>
            </a:r>
            <a:r>
              <a:rPr lang="ko-KR" altLang="en-US" dirty="0"/>
              <a:t>저 같은 경우는 로그인 및 회원가입</a:t>
            </a:r>
            <a:r>
              <a:rPr lang="en-US" altLang="ko-KR" dirty="0"/>
              <a:t>, </a:t>
            </a:r>
            <a:r>
              <a:rPr lang="ko-KR" altLang="en-US" dirty="0"/>
              <a:t>프로필 조회 및 수정 기능을 끝냈고</a:t>
            </a:r>
            <a:r>
              <a:rPr lang="en-US" altLang="ko-KR" dirty="0"/>
              <a:t>, NARS, </a:t>
            </a:r>
            <a:r>
              <a:rPr lang="ko-KR" altLang="en-US" dirty="0" err="1"/>
              <a:t>바비브라운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</a:t>
            </a:r>
            <a:r>
              <a:rPr lang="ko-KR" altLang="en-US" dirty="0"/>
              <a:t> 등 주로 색깔 정보를 가지고 있는 공식 사이트의 화장품 정보를 </a:t>
            </a:r>
            <a:r>
              <a:rPr lang="ko-KR" altLang="en-US" dirty="0" err="1"/>
              <a:t>크롤링</a:t>
            </a:r>
            <a:r>
              <a:rPr lang="ko-KR" altLang="en-US" dirty="0"/>
              <a:t> 하고 있습니다</a:t>
            </a:r>
            <a:r>
              <a:rPr lang="en-US" altLang="ko-KR" dirty="0"/>
              <a:t>. </a:t>
            </a:r>
            <a:r>
              <a:rPr lang="ko-KR" altLang="en-US" dirty="0"/>
              <a:t>저희가 원래는 </a:t>
            </a:r>
            <a:r>
              <a:rPr lang="ko-KR" altLang="en-US" dirty="0" err="1"/>
              <a:t>입생로랑</a:t>
            </a:r>
            <a:r>
              <a:rPr lang="en-US" altLang="ko-KR" dirty="0"/>
              <a:t>, </a:t>
            </a:r>
            <a:r>
              <a:rPr lang="ko-KR" altLang="en-US" dirty="0" err="1"/>
              <a:t>미샤</a:t>
            </a:r>
            <a:r>
              <a:rPr lang="en-US" altLang="ko-KR" dirty="0"/>
              <a:t>, </a:t>
            </a:r>
            <a:r>
              <a:rPr lang="ko-KR" altLang="en-US" dirty="0"/>
              <a:t>샤넬 제품의 정보를 크롤링하려고 했으나 사이트에 색깔이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속성 값으로 이루어져 있지않고 이미지 파일로 되어 있어서 </a:t>
            </a:r>
            <a:r>
              <a:rPr lang="en-US" altLang="ko-KR" dirty="0"/>
              <a:t>NARS, </a:t>
            </a:r>
            <a:r>
              <a:rPr lang="ko-KR" altLang="en-US" dirty="0" err="1"/>
              <a:t>바비브라운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에스티로더로</a:t>
            </a:r>
            <a:r>
              <a:rPr lang="ko-KR" altLang="en-US" dirty="0"/>
              <a:t> 바꿨습니다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1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 순서는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주 동안 잊으셨을 수도 있으니까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아이템을 간단하게 다시 소개해드리고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주 피드백에 대한 답변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진행상황 순으로 발표 진행하겠습니다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이것은 로그인 및 회원가입 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/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프로필 조회 및 수정 기능을 구현한 코드 캡쳐 화면이고요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1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1031509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</a:t>
            </a:r>
            <a:r>
              <a:rPr lang="en-US" altLang="ko-KR" dirty="0"/>
              <a:t>, NARS, </a:t>
            </a:r>
            <a:r>
              <a:rPr lang="ko-KR" altLang="en-US" dirty="0"/>
              <a:t>바비 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</a:t>
            </a:r>
            <a:r>
              <a:rPr lang="ko-KR" altLang="en-US" dirty="0"/>
              <a:t> 이 </a:t>
            </a:r>
            <a:r>
              <a:rPr lang="en-US" altLang="ko-KR" dirty="0"/>
              <a:t>3</a:t>
            </a:r>
            <a:r>
              <a:rPr lang="ko-KR" altLang="en-US" dirty="0"/>
              <a:t>개 사이트는 색조 화장품의 색깔 속성값을 제공해주기 때문에</a:t>
            </a:r>
            <a:r>
              <a:rPr lang="en-US" altLang="ko-KR" dirty="0"/>
              <a:t> </a:t>
            </a:r>
            <a:r>
              <a:rPr lang="ko-KR" altLang="en-US" dirty="0"/>
              <a:t>첫번째로 화장품명</a:t>
            </a:r>
            <a:r>
              <a:rPr lang="en-US" altLang="ko-KR" dirty="0"/>
              <a:t>, </a:t>
            </a:r>
            <a:r>
              <a:rPr lang="ko-KR" altLang="en-US" dirty="0"/>
              <a:t>두번째로 </a:t>
            </a:r>
            <a:r>
              <a:rPr lang="ko-KR" altLang="en-US" dirty="0" err="1"/>
              <a:t>색깔명</a:t>
            </a:r>
            <a:r>
              <a:rPr lang="en-US" altLang="ko-KR" dirty="0"/>
              <a:t>, </a:t>
            </a:r>
            <a:r>
              <a:rPr lang="ko-KR" altLang="en-US" dirty="0"/>
              <a:t>세번째로 색깔 속성값 이 </a:t>
            </a:r>
            <a:r>
              <a:rPr lang="en-US" altLang="ko-KR" dirty="0"/>
              <a:t>3</a:t>
            </a:r>
            <a:r>
              <a:rPr lang="ko-KR" altLang="en-US" dirty="0"/>
              <a:t>개를 추출하는 코드를 완성했습니다</a:t>
            </a:r>
            <a:r>
              <a:rPr lang="en-US" altLang="ko-KR" dirty="0"/>
              <a:t>. </a:t>
            </a:r>
            <a:r>
              <a:rPr lang="ko-KR" altLang="en-US" dirty="0"/>
              <a:t>참고적으로</a:t>
            </a:r>
            <a:r>
              <a:rPr lang="en-US" altLang="ko-KR" dirty="0"/>
              <a:t>, </a:t>
            </a:r>
            <a:r>
              <a:rPr lang="ko-KR" altLang="en-US" dirty="0"/>
              <a:t>화장품명에 가끔 </a:t>
            </a:r>
            <a:r>
              <a:rPr lang="en-US" altLang="ko-KR" dirty="0"/>
              <a:t>[</a:t>
            </a:r>
            <a:r>
              <a:rPr lang="ko-KR" altLang="en-US" dirty="0"/>
              <a:t>품절대란</a:t>
            </a:r>
            <a:r>
              <a:rPr lang="en-US" altLang="ko-KR" dirty="0"/>
              <a:t>!</a:t>
            </a:r>
            <a:r>
              <a:rPr lang="ko-KR" altLang="en-US" dirty="0" err="1"/>
              <a:t>재입고</a:t>
            </a:r>
            <a:r>
              <a:rPr lang="en-US" altLang="ko-KR" dirty="0"/>
              <a:t>]</a:t>
            </a:r>
            <a:r>
              <a:rPr lang="ko-KR" altLang="en-US" dirty="0"/>
              <a:t>와 같은 불필요한 정보가 포함되어 있어 규칙을 찾아 정규표현식으로 제거를 할 예정입니다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글로우픽에서도</a:t>
            </a:r>
            <a:r>
              <a:rPr lang="ko-KR" altLang="en-US" dirty="0"/>
              <a:t> 마찬가지인 상황입니다</a:t>
            </a:r>
            <a:r>
              <a:rPr lang="en-US" altLang="ko-KR" dirty="0"/>
              <a:t>.</a:t>
            </a:r>
            <a:endParaRPr lang="en-US" altLang="ko-KR" sz="1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67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최범수</a:t>
            </a:r>
            <a:r>
              <a:rPr lang="ko-KR" altLang="en-US" dirty="0"/>
              <a:t> 학우의 </a:t>
            </a:r>
            <a:r>
              <a:rPr lang="ko-KR" altLang="en-US" dirty="0" err="1"/>
              <a:t>진행상항입니다</a:t>
            </a:r>
            <a:r>
              <a:rPr lang="en-US" altLang="ko-KR" dirty="0"/>
              <a:t>. </a:t>
            </a:r>
            <a:r>
              <a:rPr lang="ko-KR" altLang="en-US" dirty="0" err="1"/>
              <a:t>최범수</a:t>
            </a:r>
            <a:r>
              <a:rPr lang="ko-KR" altLang="en-US" dirty="0"/>
              <a:t> 학생은 </a:t>
            </a:r>
            <a:r>
              <a:rPr lang="ko-KR" altLang="en-US" dirty="0" err="1"/>
              <a:t>메인페이지와</a:t>
            </a:r>
            <a:r>
              <a:rPr lang="ko-KR" altLang="en-US" dirty="0"/>
              <a:t> 로그인 페이지의 프론트를 진행하고</a:t>
            </a:r>
            <a:r>
              <a:rPr lang="en-US" altLang="ko-KR" dirty="0"/>
              <a:t>, </a:t>
            </a:r>
            <a:r>
              <a:rPr lang="ko-KR" altLang="en-US" dirty="0"/>
              <a:t>뷰티 </a:t>
            </a:r>
            <a:r>
              <a:rPr lang="ko-KR" altLang="en-US" dirty="0" err="1"/>
              <a:t>유튜버</a:t>
            </a:r>
            <a:r>
              <a:rPr lang="ko-KR" altLang="en-US" dirty="0"/>
              <a:t> 동영상 </a:t>
            </a:r>
            <a:r>
              <a:rPr lang="ko-KR" altLang="en-US" dirty="0" err="1"/>
              <a:t>크롤링을</a:t>
            </a:r>
            <a:r>
              <a:rPr lang="ko-KR" altLang="en-US" dirty="0"/>
              <a:t> 맡았는데요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0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이것은  로그인한 상태의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메인페이지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화면이고요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80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다음은 로그인 페이지 화면입니다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29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그 다음은 회원가입 페이지 입니다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정말 예쁘죠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52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이때 유튜브 동영상 정보를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크롤링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해올 때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유튜브마다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디스크립션을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작성하는 포맷이 달라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유튜버마다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구분자를 다르게 설정해줘야 하는 불편함이 있습니다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78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저희가 이번주에 전체적으로 진행한 작업은 데이터 모델링이었습니다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4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모델링은 다음과 같이 진행됐고요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필요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51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모델링은 다음과 같이 진행됐고요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필요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9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먼저</a:t>
            </a:r>
            <a:r>
              <a:rPr lang="en-US" altLang="ko-KR" dirty="0"/>
              <a:t>, </a:t>
            </a:r>
            <a:r>
              <a:rPr lang="ko-KR" altLang="en-US" dirty="0"/>
              <a:t>아이템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96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이때까지의  개발 진행 상황은 모두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깃허브에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푸쉬해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팀원들과 공유하며 협업하고 있고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소통은 주로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슬랙을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사용하고 있습니다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37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88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저희가 이번주에 전체적으로 진행한 작업은 데이터 모델링이었습니다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274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뷰티폴미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크게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유저가 사용하는 화장품을 사이트에 등록합니다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등록된 화장품의 유통기한이나 사용기한을 입력하여 이를 관리할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유저가 등록한 화장품 정보를 바탕으로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화장품으로 할 수 있는 메이크업 영상을 추천해주는 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유저들이 메이크업 후기 사진이나 자신만의 메이크업 팁 등을 게시물 형태로 올리고 이를 친구들과 공유할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저희가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뷰티폴미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주제를 발표한 이후에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많은 분들이 질문해주신 메이크업 영상 추천 기능에 대해 좀 더 설명해 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메이크업 영상 추천 예상 </a:t>
            </a:r>
            <a:r>
              <a:rPr lang="en-US" altLang="ko-KR" dirty="0"/>
              <a:t>UI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6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메이크업 영상 추천 예상 </a:t>
            </a:r>
            <a:r>
              <a:rPr lang="en-US" altLang="ko-KR" dirty="0"/>
              <a:t>UI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2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40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3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6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2019-10-14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github.com/YooInKeun/CAU_CSE_Capstone_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Bold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Bold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김정빈 </a:t>
            </a:r>
            <a:r>
              <a:rPr lang="ko-KR" altLang="en-US" sz="1800" b="1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24">
        <p:fade/>
      </p:transition>
    </mc:Choice>
    <mc:Fallback>
      <p:transition spd="med" advTm="242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953000" y="467957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D56F3-21A6-4CEA-95BA-1E76B426890C}"/>
              </a:ext>
            </a:extLst>
          </p:cNvPr>
          <p:cNvSpPr txBox="1"/>
          <p:nvPr/>
        </p:nvSpPr>
        <p:spPr>
          <a:xfrm>
            <a:off x="1303114" y="1844824"/>
            <a:ext cx="7056784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(19. 10. 02 ~)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B24F4-C5F2-4182-9EBC-4A163BD73D46}"/>
              </a:ext>
            </a:extLst>
          </p:cNvPr>
          <p:cNvSpPr txBox="1"/>
          <p:nvPr/>
        </p:nvSpPr>
        <p:spPr>
          <a:xfrm>
            <a:off x="1424608" y="4044448"/>
            <a:ext cx="7056784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 시 </a:t>
            </a:r>
            <a:r>
              <a:rPr lang="ko-KR" altLang="en-US" sz="4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중요도</a:t>
            </a:r>
            <a:endParaRPr lang="en-US" altLang="ko-KR" sz="4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7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054352" y="409174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32297D-C286-4909-B709-856D04C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407349"/>
            <a:ext cx="60198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459504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피드백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답 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851979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색깔명이 같은 화장품은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색상 속성 값을 갖는가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E51-A3BB-471D-8E79-F0049EBFC7B1}"/>
              </a:ext>
            </a:extLst>
          </p:cNvPr>
          <p:cNvSpPr txBox="1"/>
          <p:nvPr/>
        </p:nvSpPr>
        <p:spPr>
          <a:xfrm>
            <a:off x="1219845" y="3978446"/>
            <a:ext cx="746631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꼭 그렇지만은 않다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12406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AD2E9-D399-4868-85A2-B35395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6" y="1051638"/>
            <a:ext cx="6162675" cy="3686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EC1004-69D8-49C3-95EF-45EEFEE66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2502756"/>
            <a:ext cx="6134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916667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화장품의 색깔 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발색이라고 할 수 있을까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097016" y="3988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E4FB7-D1F5-4672-8340-70D1B4899754}"/>
              </a:ext>
            </a:extLst>
          </p:cNvPr>
          <p:cNvSpPr txBox="1"/>
          <p:nvPr/>
        </p:nvSpPr>
        <p:spPr>
          <a:xfrm>
            <a:off x="-220974" y="4563653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태그 정보 활용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972F3-A3BE-459D-868D-2C3183E8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93" y="1725947"/>
            <a:ext cx="69818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916667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 : ‘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언니의 파우치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서비스를 참고하면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좋을 것 같습니다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241032" y="42180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E4FB7-D1F5-4672-8340-70D1B4899754}"/>
              </a:ext>
            </a:extLst>
          </p:cNvPr>
          <p:cNvSpPr txBox="1"/>
          <p:nvPr/>
        </p:nvSpPr>
        <p:spPr>
          <a:xfrm>
            <a:off x="-220973" y="4153386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68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395642" y="2921168"/>
            <a:ext cx="3114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진행상황</a:t>
            </a:r>
            <a:endParaRPr lang="ko-KR" altLang="en-US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8CE10-32E1-46C0-A021-9E4A1819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09814"/>
            <a:ext cx="9145016" cy="5103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465168" y="1556792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044045" y="44162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16F0E-DB95-4456-96E0-87727712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6" y="1620767"/>
            <a:ext cx="5711154" cy="43567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FB599-F63A-4DB0-857F-850119E16F52}"/>
              </a:ext>
            </a:extLst>
          </p:cNvPr>
          <p:cNvSpPr txBox="1"/>
          <p:nvPr/>
        </p:nvSpPr>
        <p:spPr>
          <a:xfrm>
            <a:off x="6199658" y="2107259"/>
            <a:ext cx="5976664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- 10,000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브랜드</a:t>
            </a:r>
            <a:endParaRPr lang="en-US" altLang="ko-KR" sz="27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만개 이상 화장품</a:t>
            </a:r>
            <a:endParaRPr lang="en-US" altLang="ko-KR" sz="27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D9E95A-EB0C-43FA-AED4-3BDE8D14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58" y="2298370"/>
            <a:ext cx="3505870" cy="9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BEE2FD-70C0-4E1F-934C-9CDB8633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9" y="1173885"/>
            <a:ext cx="8385902" cy="51352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253027" y="1645825"/>
            <a:ext cx="366527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1412776"/>
            <a:ext cx="2773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0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0592" y="2276872"/>
            <a:ext cx="4104456" cy="347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답변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ko-KR" altLang="en-US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조회 및 수정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1B25A-52FD-4616-B488-10585279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1" y="1338569"/>
            <a:ext cx="4762500" cy="3114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991835-0CCD-4CD0-94F6-6CE71B5C9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3" y="4581074"/>
            <a:ext cx="4759249" cy="15346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1EB563-37D2-444C-8CB7-8654881F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51" y="1544483"/>
            <a:ext cx="4759249" cy="45076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9E5F96-C2F8-4B4E-A5BD-EF8F744396A6}"/>
              </a:ext>
            </a:extLst>
          </p:cNvPr>
          <p:cNvSpPr/>
          <p:nvPr/>
        </p:nvSpPr>
        <p:spPr>
          <a:xfrm>
            <a:off x="162125" y="1338569"/>
            <a:ext cx="4759249" cy="3114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8B2E68-2B51-4972-8081-E74F4DB9244E}"/>
              </a:ext>
            </a:extLst>
          </p:cNvPr>
          <p:cNvSpPr/>
          <p:nvPr/>
        </p:nvSpPr>
        <p:spPr>
          <a:xfrm>
            <a:off x="162124" y="4581074"/>
            <a:ext cx="4759249" cy="153461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EA2B"/>
              </a:solidFill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623C95-5412-4745-A0B9-D3CDE0987FCE}"/>
              </a:ext>
            </a:extLst>
          </p:cNvPr>
          <p:cNvSpPr/>
          <p:nvPr/>
        </p:nvSpPr>
        <p:spPr>
          <a:xfrm>
            <a:off x="5116354" y="1544483"/>
            <a:ext cx="4759249" cy="4504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EA2B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27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A1275-F22C-461C-BE56-4C73F5E6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90" y="1334167"/>
            <a:ext cx="2979117" cy="4819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4B8A08-7196-42F3-89E7-3369FD16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893" y="1188203"/>
            <a:ext cx="2979117" cy="5009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FEF33-0392-42C9-8290-8047B395C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07" y="2638425"/>
            <a:ext cx="5105400" cy="158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596694-498B-4266-A7F7-F551F1F4C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57" y="231001"/>
            <a:ext cx="1609725" cy="904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E9B659-A366-48A2-88F2-F0050EC1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183" y="116899"/>
            <a:ext cx="2371725" cy="542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791D72-708F-4B89-8C06-FC4C9AD26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589" y="626350"/>
            <a:ext cx="3133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388F15-2EA8-4BC3-8138-2D044D4E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20799"/>
            <a:ext cx="9073007" cy="50885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393160" y="1552732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399612" y="437728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8C46AA-F3BD-4278-A727-865F28D7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362942"/>
            <a:ext cx="6984776" cy="47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89835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4713D5-882B-4DE9-95D5-9716326D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1484784"/>
            <a:ext cx="3363591" cy="45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12406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660DE8-0D51-40A3-9B22-1EFA6B26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58" y="1422054"/>
            <a:ext cx="5817096" cy="46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4797298" y="515140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동영상 정보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FA0721-3BFA-45BE-B9C8-186E56F2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9" y="1988840"/>
            <a:ext cx="9250958" cy="33978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6556-D2D4-4837-B057-374C627E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56" y="1263271"/>
            <a:ext cx="2191272" cy="49161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5857A8-A11D-4DDF-9056-A20881DCB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703" y="1257444"/>
            <a:ext cx="3175431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89F471-3059-46BE-889C-1D6BD6E9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36223"/>
            <a:ext cx="9361040" cy="47560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465168" y="1326604"/>
            <a:ext cx="504056" cy="4896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53336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FD4593-5F27-4981-852B-AAC2F10BD224}"/>
              </a:ext>
            </a:extLst>
          </p:cNvPr>
          <p:cNvSpPr/>
          <p:nvPr/>
        </p:nvSpPr>
        <p:spPr>
          <a:xfrm>
            <a:off x="128464" y="260648"/>
            <a:ext cx="4464496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E52C667-EEB4-476A-9D19-C4FFAA19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95087"/>
              </p:ext>
            </p:extLst>
          </p:nvPr>
        </p:nvGraphicFramePr>
        <p:xfrm>
          <a:off x="416496" y="805542"/>
          <a:ext cx="1656184" cy="239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색상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이미지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카테고리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6C9689-C6CC-4922-B078-BCB70B900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013908"/>
              </p:ext>
            </p:extLst>
          </p:nvPr>
        </p:nvGraphicFramePr>
        <p:xfrm>
          <a:off x="416496" y="3558526"/>
          <a:ext cx="1656184" cy="1149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26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537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16567E-E015-4761-B8D8-B2588521D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52552"/>
              </p:ext>
            </p:extLst>
          </p:nvPr>
        </p:nvGraphicFramePr>
        <p:xfrm>
          <a:off x="416496" y="5068082"/>
          <a:ext cx="1656184" cy="91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72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19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ED59C5E-E404-43C5-8C5D-A4EABEBF9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9344"/>
              </p:ext>
            </p:extLst>
          </p:nvPr>
        </p:nvGraphicFramePr>
        <p:xfrm>
          <a:off x="2714288" y="834186"/>
          <a:ext cx="1656184" cy="122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3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830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E955F2-39CF-4A4F-951B-5DD9AE8F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83648"/>
              </p:ext>
            </p:extLst>
          </p:nvPr>
        </p:nvGraphicFramePr>
        <p:xfrm>
          <a:off x="2714288" y="2397087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F9F013-5DB5-4E26-99F9-CF767051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12150"/>
              </p:ext>
            </p:extLst>
          </p:nvPr>
        </p:nvGraphicFramePr>
        <p:xfrm>
          <a:off x="2719605" y="35418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태그명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BE0AD6-B7F7-45B7-9D4B-1424974EE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81133"/>
              </p:ext>
            </p:extLst>
          </p:nvPr>
        </p:nvGraphicFramePr>
        <p:xfrm>
          <a:off x="5097016" y="823649"/>
          <a:ext cx="1656184" cy="269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유투브 영상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썸네일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 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URL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게시일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조회수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85246A-2817-406C-AB10-3EBA45780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92763"/>
              </p:ext>
            </p:extLst>
          </p:nvPr>
        </p:nvGraphicFramePr>
        <p:xfrm>
          <a:off x="5097016" y="3775854"/>
          <a:ext cx="1656184" cy="1057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66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6612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4359E25-2002-4D81-B970-68EA17C5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54081"/>
              </p:ext>
            </p:extLst>
          </p:nvPr>
        </p:nvGraphicFramePr>
        <p:xfrm>
          <a:off x="7582612" y="868361"/>
          <a:ext cx="1656184" cy="30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유저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Password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E-mail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닉네임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동영상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관심화장품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내화장품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48BB8E-4B82-402D-8089-D9FB814B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5291"/>
              </p:ext>
            </p:extLst>
          </p:nvPr>
        </p:nvGraphicFramePr>
        <p:xfrm>
          <a:off x="7340099" y="5039191"/>
          <a:ext cx="2149405" cy="11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405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52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28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D96025-4CA0-4523-9DCE-F20E9687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4895"/>
              </p:ext>
            </p:extLst>
          </p:nvPr>
        </p:nvGraphicFramePr>
        <p:xfrm>
          <a:off x="7582612" y="39962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BDA6CA9-7EC8-438C-8C48-8FD98B550F36}"/>
              </a:ext>
            </a:extLst>
          </p:cNvPr>
          <p:cNvSpPr/>
          <p:nvPr/>
        </p:nvSpPr>
        <p:spPr>
          <a:xfrm>
            <a:off x="200472" y="504517"/>
            <a:ext cx="4464496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E3EB6-1ADB-4B1F-9F9F-3C5A97444919}"/>
              </a:ext>
            </a:extLst>
          </p:cNvPr>
          <p:cNvSpPr/>
          <p:nvPr/>
        </p:nvSpPr>
        <p:spPr>
          <a:xfrm>
            <a:off x="992560" y="75748"/>
            <a:ext cx="280831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화장품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525CB-88EA-4A39-9FC8-27D07D138D03}"/>
              </a:ext>
            </a:extLst>
          </p:cNvPr>
          <p:cNvSpPr/>
          <p:nvPr/>
        </p:nvSpPr>
        <p:spPr>
          <a:xfrm>
            <a:off x="4839575" y="504517"/>
            <a:ext cx="2149405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3F6596-F809-44DE-9580-6DDBFE5E7EBC}"/>
              </a:ext>
            </a:extLst>
          </p:cNvPr>
          <p:cNvSpPr/>
          <p:nvPr/>
        </p:nvSpPr>
        <p:spPr>
          <a:xfrm>
            <a:off x="5241032" y="75748"/>
            <a:ext cx="1352045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유튜브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F8DE40-5D8B-435B-B226-72A73EC2A826}"/>
              </a:ext>
            </a:extLst>
          </p:cNvPr>
          <p:cNvSpPr/>
          <p:nvPr/>
        </p:nvSpPr>
        <p:spPr>
          <a:xfrm>
            <a:off x="7115880" y="504517"/>
            <a:ext cx="2589648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16FA0-97D1-4219-881B-EA038342E0F5}"/>
              </a:ext>
            </a:extLst>
          </p:cNvPr>
          <p:cNvSpPr/>
          <p:nvPr/>
        </p:nvSpPr>
        <p:spPr>
          <a:xfrm>
            <a:off x="7517337" y="75748"/>
            <a:ext cx="162897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41909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53336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7C53F-659E-4A03-87CD-E8D78325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" y="1346348"/>
            <a:ext cx="9906000" cy="41653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EE940E-4D78-424F-BD1D-3B5A4382CF1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데이터모델링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9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682786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아이템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협업 및 소통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60174C-2943-46E3-942B-08C27CD9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404850"/>
            <a:ext cx="5154242" cy="4048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3B2C-5794-42ED-8893-BAB724F9A051}"/>
              </a:ext>
            </a:extLst>
          </p:cNvPr>
          <p:cNvSpPr txBox="1"/>
          <p:nvPr/>
        </p:nvSpPr>
        <p:spPr>
          <a:xfrm>
            <a:off x="-775831" y="5472571"/>
            <a:ext cx="10347945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hlinkClick r:id="rId4"/>
              </a:rPr>
              <a:t>https://github.com/YooInKeun/CAU_CSE_Capstone_3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01D47-59DE-41BF-9214-AA8E60E5D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68" y="2757486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B7783B-CA25-4CA3-8194-8BDF53E8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0" y="1308657"/>
            <a:ext cx="9181020" cy="49286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681192" y="1770444"/>
            <a:ext cx="504056" cy="4596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7A15C-40AE-4B75-8D58-98EBC97A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486746"/>
            <a:ext cx="8958372" cy="4596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753200" y="1486746"/>
            <a:ext cx="432048" cy="4596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89F471-3059-46BE-889C-1D6BD6E9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36223"/>
            <a:ext cx="9361040" cy="47560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753200" y="1384305"/>
            <a:ext cx="504056" cy="489654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453904" y="2998113"/>
            <a:ext cx="3024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5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80A8A-E36C-4E85-9A15-1C362F68D5D9}"/>
              </a:ext>
            </a:extLst>
          </p:cNvPr>
          <p:cNvSpPr/>
          <p:nvPr/>
        </p:nvSpPr>
        <p:spPr>
          <a:xfrm>
            <a:off x="6531720" y="3140391"/>
            <a:ext cx="2304256" cy="13480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 animBg="1"/>
      <p:bldP spid="1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831506" y="5070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CFCD4-D903-4627-9DCD-E9B59FEE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49569"/>
            <a:ext cx="8096250" cy="456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08662-3D53-4381-93EA-FC9CB8B434E4}"/>
              </a:ext>
            </a:extLst>
          </p:cNvPr>
          <p:cNvSpPr txBox="1"/>
          <p:nvPr/>
        </p:nvSpPr>
        <p:spPr>
          <a:xfrm>
            <a:off x="1613672" y="3035202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10" descr="arrow icon에 대한 이미지 검색결과">
            <a:extLst>
              <a:ext uri="{FF2B5EF4-FFF2-40B4-BE49-F238E27FC236}">
                <a16:creationId xmlns:a16="http://schemas.microsoft.com/office/drawing/2014/main" id="{B8732533-B656-4625-A33C-FA1A4912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04" y="3687667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352BD-77C9-41F2-97BF-91AADC649AC8}"/>
              </a:ext>
            </a:extLst>
          </p:cNvPr>
          <p:cNvSpPr txBox="1"/>
          <p:nvPr/>
        </p:nvSpPr>
        <p:spPr>
          <a:xfrm>
            <a:off x="1613672" y="3436892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C1E6E-AD67-4058-97FA-F05D969CB772}"/>
              </a:ext>
            </a:extLst>
          </p:cNvPr>
          <p:cNvSpPr txBox="1"/>
          <p:nvPr/>
        </p:nvSpPr>
        <p:spPr>
          <a:xfrm>
            <a:off x="1620084" y="3838582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8715A-9454-4E2A-954B-A15495141327}"/>
              </a:ext>
            </a:extLst>
          </p:cNvPr>
          <p:cNvSpPr txBox="1"/>
          <p:nvPr/>
        </p:nvSpPr>
        <p:spPr>
          <a:xfrm>
            <a:off x="1603253" y="4242854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66457-79D5-454E-875E-D829C1E8A231}"/>
              </a:ext>
            </a:extLst>
          </p:cNvPr>
          <p:cNvSpPr txBox="1"/>
          <p:nvPr/>
        </p:nvSpPr>
        <p:spPr>
          <a:xfrm>
            <a:off x="1599245" y="464022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2" descr="tv icon에 대한 이미지 검색결과">
            <a:extLst>
              <a:ext uri="{FF2B5EF4-FFF2-40B4-BE49-F238E27FC236}">
                <a16:creationId xmlns:a16="http://schemas.microsoft.com/office/drawing/2014/main" id="{8F83B00B-9547-4FC1-9EE0-82B99A88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03" y="2539928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v icon에 대한 이미지 검색결과">
            <a:extLst>
              <a:ext uri="{FF2B5EF4-FFF2-40B4-BE49-F238E27FC236}">
                <a16:creationId xmlns:a16="http://schemas.microsoft.com/office/drawing/2014/main" id="{DB88903C-CD6C-45E0-B20D-FA26C432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22" y="3697503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v icon에 대한 이미지 검색결과">
            <a:extLst>
              <a:ext uri="{FF2B5EF4-FFF2-40B4-BE49-F238E27FC236}">
                <a16:creationId xmlns:a16="http://schemas.microsoft.com/office/drawing/2014/main" id="{39300CF8-E9EE-4D90-88C3-0596BDD3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9" y="4130264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559B75-DE2B-4E9D-B4E5-C37D13229180}"/>
              </a:ext>
            </a:extLst>
          </p:cNvPr>
          <p:cNvSpPr txBox="1"/>
          <p:nvPr/>
        </p:nvSpPr>
        <p:spPr>
          <a:xfrm>
            <a:off x="5888317" y="313306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5363F-D3C1-4030-BF65-66E6CF56EF13}"/>
              </a:ext>
            </a:extLst>
          </p:cNvPr>
          <p:cNvSpPr txBox="1"/>
          <p:nvPr/>
        </p:nvSpPr>
        <p:spPr>
          <a:xfrm>
            <a:off x="7403141" y="4252473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BE67E-DFF2-4628-A5BE-0D087FD64036}"/>
              </a:ext>
            </a:extLst>
          </p:cNvPr>
          <p:cNvSpPr txBox="1"/>
          <p:nvPr/>
        </p:nvSpPr>
        <p:spPr>
          <a:xfrm>
            <a:off x="5670951" y="469923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D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Picture 2" descr="check icon에 대한 이미지 검색결과">
            <a:extLst>
              <a:ext uri="{FF2B5EF4-FFF2-40B4-BE49-F238E27FC236}">
                <a16:creationId xmlns:a16="http://schemas.microsoft.com/office/drawing/2014/main" id="{9367BA04-AC98-4707-97AA-9FA09ABAF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3058638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icon에 대한 이미지 검색결과">
            <a:extLst>
              <a:ext uri="{FF2B5EF4-FFF2-40B4-BE49-F238E27FC236}">
                <a16:creationId xmlns:a16="http://schemas.microsoft.com/office/drawing/2014/main" id="{67BBCB4E-ED2B-4D95-A0BD-9EBFFA097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4263903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heck icon에 대한 이미지 검색결과">
            <a:extLst>
              <a:ext uri="{FF2B5EF4-FFF2-40B4-BE49-F238E27FC236}">
                <a16:creationId xmlns:a16="http://schemas.microsoft.com/office/drawing/2014/main" id="{57A11FCE-666D-4201-9EAB-E29D8C5D0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3855786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9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831506" y="5070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61F846-C689-4F16-B9B2-DED70324BF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84784"/>
            <a:ext cx="7488832" cy="47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5" y="2417844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발색의 화장품은 어떻게 처리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E4FB7-D1F5-4672-8340-70D1B4899754}"/>
              </a:ext>
            </a:extLst>
          </p:cNvPr>
          <p:cNvSpPr txBox="1"/>
          <p:nvPr/>
        </p:nvSpPr>
        <p:spPr>
          <a:xfrm>
            <a:off x="-220975" y="4391366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태그 정보 활용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8611A-0FBD-4F3F-B7D5-B73CC19718C2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398EA-FFA3-4B64-AE39-A49A71136479}"/>
              </a:ext>
            </a:extLst>
          </p:cNvPr>
          <p:cNvSpPr txBox="1"/>
          <p:nvPr/>
        </p:nvSpPr>
        <p:spPr>
          <a:xfrm>
            <a:off x="4831506" y="5070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0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241032" y="409174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F92B7-633C-4A2D-A4E4-30058D8F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2" y="1251405"/>
            <a:ext cx="9483164" cy="53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138832" y="441499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3425C7-7A7C-48E3-AF5B-81055DE50788}"/>
              </a:ext>
            </a:extLst>
          </p:cNvPr>
          <p:cNvSpPr/>
          <p:nvPr/>
        </p:nvSpPr>
        <p:spPr>
          <a:xfrm>
            <a:off x="5562061" y="3450876"/>
            <a:ext cx="2559596" cy="2559594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1F1D48-2D98-4AF6-A713-62BB1A985862}"/>
              </a:ext>
            </a:extLst>
          </p:cNvPr>
          <p:cNvSpPr/>
          <p:nvPr/>
        </p:nvSpPr>
        <p:spPr>
          <a:xfrm>
            <a:off x="5636338" y="3559305"/>
            <a:ext cx="2411042" cy="24054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29949D-F1EA-4B54-BB01-7FB4D5581017}"/>
              </a:ext>
            </a:extLst>
          </p:cNvPr>
          <p:cNvSpPr/>
          <p:nvPr/>
        </p:nvSpPr>
        <p:spPr>
          <a:xfrm>
            <a:off x="1600288" y="3378231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25592-2CFF-4FCF-B7CF-887555166CAA}"/>
              </a:ext>
            </a:extLst>
          </p:cNvPr>
          <p:cNvSpPr txBox="1"/>
          <p:nvPr/>
        </p:nvSpPr>
        <p:spPr>
          <a:xfrm>
            <a:off x="282253" y="1306372"/>
            <a:ext cx="3081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</a:p>
          <a:p>
            <a:r>
              <a:rPr lang="en-US" altLang="ko-KR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선택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966E109-1B04-4523-AAC6-7E8DFF15D1F0}"/>
              </a:ext>
            </a:extLst>
          </p:cNvPr>
          <p:cNvSpPr/>
          <p:nvPr/>
        </p:nvSpPr>
        <p:spPr>
          <a:xfrm>
            <a:off x="1675146" y="3445919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282D7B-749E-44D7-BA8F-51D56CC57645}"/>
              </a:ext>
            </a:extLst>
          </p:cNvPr>
          <p:cNvSpPr/>
          <p:nvPr/>
        </p:nvSpPr>
        <p:spPr>
          <a:xfrm>
            <a:off x="3712628" y="1560912"/>
            <a:ext cx="2351752" cy="2351752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E6F8EB-C074-4D5A-A8DE-96120A9D4DC7}"/>
              </a:ext>
            </a:extLst>
          </p:cNvPr>
          <p:cNvSpPr/>
          <p:nvPr/>
        </p:nvSpPr>
        <p:spPr>
          <a:xfrm>
            <a:off x="3750258" y="1592466"/>
            <a:ext cx="2269234" cy="226396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4CD31-9C90-4E54-BEC4-02C6452B684A}"/>
              </a:ext>
            </a:extLst>
          </p:cNvPr>
          <p:cNvSpPr txBox="1"/>
          <p:nvPr/>
        </p:nvSpPr>
        <p:spPr>
          <a:xfrm>
            <a:off x="4088904" y="143362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4A51E-223B-44EC-8196-EA19AF6A6A73}"/>
              </a:ext>
            </a:extLst>
          </p:cNvPr>
          <p:cNvSpPr txBox="1"/>
          <p:nvPr/>
        </p:nvSpPr>
        <p:spPr>
          <a:xfrm>
            <a:off x="2095263" y="3159195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84F43-953B-4CFB-8249-A9CFF1D0F007}"/>
              </a:ext>
            </a:extLst>
          </p:cNvPr>
          <p:cNvSpPr txBox="1"/>
          <p:nvPr/>
        </p:nvSpPr>
        <p:spPr>
          <a:xfrm>
            <a:off x="6051761" y="3224773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12545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1000</Words>
  <Application>Microsoft Office PowerPoint</Application>
  <PresentationFormat>A4 용지(210x297mm)</PresentationFormat>
  <Paragraphs>224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휴먼둥근헤드라인</vt:lpstr>
      <vt:lpstr>Arial</vt:lpstr>
      <vt:lpstr>HY헤드라인M</vt:lpstr>
      <vt:lpstr>휴먼매직체</vt:lpstr>
      <vt:lpstr>나눔스퀘어라운드 ExtraBold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유 인근</cp:lastModifiedBy>
  <cp:revision>471</cp:revision>
  <dcterms:created xsi:type="dcterms:W3CDTF">2014-08-30T22:01:36Z</dcterms:created>
  <dcterms:modified xsi:type="dcterms:W3CDTF">2019-10-14T14:57:05Z</dcterms:modified>
</cp:coreProperties>
</file>